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3B63281-E146-4779-B579-8FC87FF820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2" name="矩形: 摺角紙張 11">
            <a:extLst>
              <a:ext uri="{FF2B5EF4-FFF2-40B4-BE49-F238E27FC236}">
                <a16:creationId xmlns:a16="http://schemas.microsoft.com/office/drawing/2014/main" id="{34C4564D-7BEB-430A-A19C-3748AC22B67F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958D889-99DE-465C-937E-D5A38DA2EA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D7E99DB5-9CB4-43E7-97DB-9A1FE29B5A30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第六课 美中贸易战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94" y="171799"/>
            <a:ext cx="11251844" cy="1006475"/>
          </a:xfrm>
        </p:spPr>
        <p:txBody>
          <a:bodyPr/>
          <a:lstStyle/>
          <a:p>
            <a:r>
              <a:rPr lang="zh-TW" altLang="en-US" sz="3900" dirty="0"/>
              <a:t>一、源于｜</a:t>
            </a:r>
            <a:r>
              <a:rPr lang="en-US" altLang="zh-TW" sz="3900" dirty="0"/>
              <a:t>to originate from…; to have the origin in...</a:t>
            </a:r>
            <a:endParaRPr lang="zh-TW" altLang="en-US" sz="39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美中贸易矛盾</a:t>
            </a:r>
            <a:r>
              <a:rPr lang="zh-TW" altLang="en-US" dirty="0">
                <a:solidFill>
                  <a:srgbClr val="FF0000"/>
                </a:solidFill>
              </a:rPr>
              <a:t>源于</a:t>
            </a:r>
            <a:r>
              <a:rPr lang="zh-TW" altLang="en-US" dirty="0"/>
              <a:t>两个世界大国之间的经济摩擦，直接原因是美国对中国有巨额的贸易逆差。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目前地球面临的灾难</a:t>
            </a:r>
            <a:r>
              <a:rPr lang="zh-TW" altLang="en-US" dirty="0">
                <a:solidFill>
                  <a:srgbClr val="FF0000"/>
                </a:solidFill>
              </a:rPr>
              <a:t>源于</a:t>
            </a:r>
            <a:r>
              <a:rPr lang="zh-TW" altLang="en-US" dirty="0"/>
              <a:t>地球暖化。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许多人认为消防员应该由男性担任的想法</a:t>
            </a:r>
            <a:r>
              <a:rPr lang="zh-TW" altLang="en-US" dirty="0">
                <a:solidFill>
                  <a:srgbClr val="FF0000"/>
                </a:solidFill>
              </a:rPr>
              <a:t>源于</a:t>
            </a:r>
            <a:r>
              <a:rPr lang="zh-TW" altLang="en-US" dirty="0"/>
              <a:t>他们的刻板印象。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(in order) to…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zh-TW" altLang="en-US" dirty="0"/>
              <a:t>部分企业考虑将生产基地转移至低风险地区，或者调整供应链结构，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规避关税壁垒。</a:t>
            </a:r>
          </a:p>
          <a:p>
            <a:pPr>
              <a:spcBef>
                <a:spcPts val="1800"/>
              </a:spcBef>
            </a:pPr>
            <a:r>
              <a:rPr lang="en-US" altLang="zh-TW" dirty="0"/>
              <a:t>《</a:t>
            </a:r>
            <a:r>
              <a:rPr lang="zh-TW" altLang="en-US" dirty="0"/>
              <a:t>被隐形的女性</a:t>
            </a:r>
            <a:r>
              <a:rPr lang="en-US" altLang="zh-TW" dirty="0"/>
              <a:t>》</a:t>
            </a:r>
            <a:r>
              <a:rPr lang="zh-TW" altLang="en-US" dirty="0"/>
              <a:t>作者使用许多例子，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说明社会上隐藏的性别歧视。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航运公司选择北方航道航行，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减少运输成本。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三、如此一来｜</a:t>
            </a:r>
            <a:r>
              <a:rPr lang="en-US" altLang="zh-TW" dirty="0"/>
              <a:t>in that case…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800"/>
              </a:spcBef>
            </a:pPr>
            <a:r>
              <a:rPr lang="zh-TW" altLang="en-US" dirty="0"/>
              <a:t>许多跨国企业为了避免陷入美中对抗漩涡中，将中国市场与非中国市场的供应链分割。</a:t>
            </a:r>
            <a:r>
              <a:rPr lang="zh-TW" altLang="en-US" dirty="0">
                <a:solidFill>
                  <a:srgbClr val="FF0000"/>
                </a:solidFill>
              </a:rPr>
              <a:t>如此一来</a:t>
            </a:r>
            <a:r>
              <a:rPr lang="zh-TW" altLang="en-US" dirty="0"/>
              <a:t>，可能会促使一些新兴市场的贸易量增加。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「性别数据缺口」指出了隐形的性别歧视。</a:t>
            </a:r>
            <a:r>
              <a:rPr lang="zh-TW" altLang="en-US" dirty="0">
                <a:solidFill>
                  <a:srgbClr val="FF0000"/>
                </a:solidFill>
              </a:rPr>
              <a:t>如此一来</a:t>
            </a:r>
            <a:r>
              <a:rPr lang="zh-TW" altLang="en-US" dirty="0"/>
              <a:t>，可让各国在制定规范时更加关注女性视角。</a:t>
            </a:r>
          </a:p>
          <a:p>
            <a:pPr>
              <a:spcBef>
                <a:spcPts val="1800"/>
              </a:spcBef>
            </a:pPr>
            <a:r>
              <a:rPr lang="zh-TW" altLang="en-US" dirty="0"/>
              <a:t>年轻人即使再努力工作也无法出人头地。</a:t>
            </a:r>
            <a:r>
              <a:rPr lang="zh-TW" altLang="en-US" dirty="0">
                <a:solidFill>
                  <a:srgbClr val="FF0000"/>
                </a:solidFill>
              </a:rPr>
              <a:t>如此一来</a:t>
            </a:r>
            <a:r>
              <a:rPr lang="zh-TW" altLang="en-US" dirty="0"/>
              <a:t>，干脆成为躺平族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306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2026-04-28T03:28:48Z</dcterms:modified>
</cp:coreProperties>
</file>